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7A7A2F7-04B7-4039-99D7-44B541C98851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223D2422-DF1F-4E01-B4B9-96E667719312}" type="datetimeFigureOut">
              <a:rPr lang="en-GB" smtClean="0"/>
              <a:t>02/12/2018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A90F2CBF-0745-43BC-A307-FC2FB14CC21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77920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D2422-DF1F-4E01-B4B9-96E667719312}" type="datetimeFigureOut">
              <a:rPr lang="en-GB" smtClean="0"/>
              <a:t>02/12/2018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F2CBF-0745-43BC-A307-FC2FB14CC21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60570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D2422-DF1F-4E01-B4B9-96E667719312}" type="datetimeFigureOut">
              <a:rPr lang="en-GB" smtClean="0"/>
              <a:t>02/12/2018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F2CBF-0745-43BC-A307-FC2FB14CC21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99883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D2422-DF1F-4E01-B4B9-96E667719312}" type="datetimeFigureOut">
              <a:rPr lang="en-GB" smtClean="0"/>
              <a:t>02/12/2018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F2CBF-0745-43BC-A307-FC2FB14CC21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57755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D2422-DF1F-4E01-B4B9-96E667719312}" type="datetimeFigureOut">
              <a:rPr lang="en-GB" smtClean="0"/>
              <a:t>02/12/2018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F2CBF-0745-43BC-A307-FC2FB14CC21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987903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D2422-DF1F-4E01-B4B9-96E667719312}" type="datetimeFigureOut">
              <a:rPr lang="en-GB" smtClean="0"/>
              <a:t>02/12/2018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F2CBF-0745-43BC-A307-FC2FB14CC21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40200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D2422-DF1F-4E01-B4B9-96E667719312}" type="datetimeFigureOut">
              <a:rPr lang="en-GB" smtClean="0"/>
              <a:t>02/12/2018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F2CBF-0745-43BC-A307-FC2FB14CC21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853304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223D2422-DF1F-4E01-B4B9-96E667719312}" type="datetimeFigureOut">
              <a:rPr lang="en-GB" smtClean="0"/>
              <a:t>02/12/2018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F2CBF-0745-43BC-A307-FC2FB14CC21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098282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223D2422-DF1F-4E01-B4B9-96E667719312}" type="datetimeFigureOut">
              <a:rPr lang="en-GB" smtClean="0"/>
              <a:t>02/12/2018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F2CBF-0745-43BC-A307-FC2FB14CC21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20231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D2422-DF1F-4E01-B4B9-96E667719312}" type="datetimeFigureOut">
              <a:rPr lang="en-GB" smtClean="0"/>
              <a:t>02/12/2018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F2CBF-0745-43BC-A307-FC2FB14CC21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50110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D2422-DF1F-4E01-B4B9-96E667719312}" type="datetimeFigureOut">
              <a:rPr lang="en-GB" smtClean="0"/>
              <a:t>02/12/2018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F2CBF-0745-43BC-A307-FC2FB14CC21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12106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D2422-DF1F-4E01-B4B9-96E667719312}" type="datetimeFigureOut">
              <a:rPr lang="en-GB" smtClean="0"/>
              <a:t>02/12/2018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F2CBF-0745-43BC-A307-FC2FB14CC21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40923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D2422-DF1F-4E01-B4B9-96E667719312}" type="datetimeFigureOut">
              <a:rPr lang="en-GB" smtClean="0"/>
              <a:t>02/12/2018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F2CBF-0745-43BC-A307-FC2FB14CC21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69952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D2422-DF1F-4E01-B4B9-96E667719312}" type="datetimeFigureOut">
              <a:rPr lang="en-GB" smtClean="0"/>
              <a:t>02/12/2018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F2CBF-0745-43BC-A307-FC2FB14CC21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8022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D2422-DF1F-4E01-B4B9-96E667719312}" type="datetimeFigureOut">
              <a:rPr lang="en-GB" smtClean="0"/>
              <a:t>02/12/2018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F2CBF-0745-43BC-A307-FC2FB14CC21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50950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D2422-DF1F-4E01-B4B9-96E667719312}" type="datetimeFigureOut">
              <a:rPr lang="en-GB" smtClean="0"/>
              <a:t>02/12/2018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F2CBF-0745-43BC-A307-FC2FB14CC21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57364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D2422-DF1F-4E01-B4B9-96E667719312}" type="datetimeFigureOut">
              <a:rPr lang="en-GB" smtClean="0"/>
              <a:t>02/12/2018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F2CBF-0745-43BC-A307-FC2FB14CC21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51959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223D2422-DF1F-4E01-B4B9-96E667719312}" type="datetimeFigureOut">
              <a:rPr lang="en-GB" smtClean="0"/>
              <a:t>02/12/2018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GB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A90F2CBF-0745-43BC-A307-FC2FB14CC21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65942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hyperlink" Target="https://deepdreamgenerator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g"/><Relationship Id="rId4" Type="http://schemas.openxmlformats.org/officeDocument/2006/relationships/image" Target="../media/image10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F1ECA4FE-7D2F-4576-B767-3A5F5ABFE9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 useBgFill="1">
          <p:nvSpPr>
            <p:cNvPr id="9" name="Rectangle 8">
              <a:extLst>
                <a:ext uri="{FF2B5EF4-FFF2-40B4-BE49-F238E27FC236}">
                  <a16:creationId xmlns:a16="http://schemas.microsoft.com/office/drawing/2014/main" id="{5969441E-5462-4859-86CD-1737FDE360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596BD4B5-6833-40CC-96FE-EDC6756342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8111F96-0185-484A-96D4-80E7D98A8A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83171" y="1169773"/>
            <a:ext cx="8825658" cy="2870161"/>
          </a:xfrm>
        </p:spPr>
        <p:txBody>
          <a:bodyPr anchor="b">
            <a:normAutofit/>
          </a:bodyPr>
          <a:lstStyle/>
          <a:p>
            <a:pPr algn="ctr"/>
            <a:r>
              <a:rPr lang="en-GB">
                <a:solidFill>
                  <a:schemeClr val="tx1"/>
                </a:solidFill>
              </a:rPr>
              <a:t>Inceptionism without DeepDream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939A0CA-B12C-4B02-8B43-E544F0565C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83171" y="4293441"/>
            <a:ext cx="8825658" cy="1234148"/>
          </a:xfrm>
        </p:spPr>
        <p:txBody>
          <a:bodyPr>
            <a:normAutofit/>
          </a:bodyPr>
          <a:lstStyle/>
          <a:p>
            <a:pPr algn="ctr"/>
            <a:r>
              <a:rPr lang="en-GB" sz="2000"/>
              <a:t>Chetankumar Mistry</a:t>
            </a:r>
          </a:p>
        </p:txBody>
      </p:sp>
      <p:cxnSp>
        <p:nvCxnSpPr>
          <p:cNvPr id="35" name="Straight Connector 11">
            <a:extLst>
              <a:ext uri="{FF2B5EF4-FFF2-40B4-BE49-F238E27FC236}">
                <a16:creationId xmlns:a16="http://schemas.microsoft.com/office/drawing/2014/main" id="{E81F53E2-F556-42FA-8D24-113839EE19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58249" y="4166888"/>
            <a:ext cx="675502" cy="0"/>
          </a:xfrm>
          <a:prstGeom prst="line">
            <a:avLst/>
          </a:prstGeom>
          <a:ln w="127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09207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19E301E5-1206-47D0-9CDF-72583D7390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FA31FBE-7948-4384-B68A-75DEFDC495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AF133D6-46A3-46AB-8069-026E4C4FCF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0" r="6352" b="-2"/>
          <a:stretch/>
        </p:blipFill>
        <p:spPr>
          <a:xfrm>
            <a:off x="641276" y="643467"/>
            <a:ext cx="4013020" cy="27025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837397C-F3DC-4B73-A755-32AFA2AF444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" r="6420" b="-4"/>
          <a:stretch/>
        </p:blipFill>
        <p:spPr>
          <a:xfrm>
            <a:off x="643467" y="3509433"/>
            <a:ext cx="4010830" cy="27050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DDFB3D9-7D3D-47C4-96B9-70E3A6E7ECC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21" r="7010" b="-1"/>
          <a:stretch/>
        </p:blipFill>
        <p:spPr>
          <a:xfrm>
            <a:off x="4812633" y="643467"/>
            <a:ext cx="6735900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6241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11">
            <a:extLst>
              <a:ext uri="{FF2B5EF4-FFF2-40B4-BE49-F238E27FC236}">
                <a16:creationId xmlns:a16="http://schemas.microsoft.com/office/drawing/2014/main" id="{6503EB0F-2257-4A3E-A73B-E1DE769B45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7012B2A-0D78-433A-8C68-8889D3DCDD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119D0202-ED3F-47CC-90E9-4E963BCDAB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30" name="Rectangle 15">
            <a:extLst>
              <a:ext uri="{FF2B5EF4-FFF2-40B4-BE49-F238E27FC236}">
                <a16:creationId xmlns:a16="http://schemas.microsoft.com/office/drawing/2014/main" id="{670D6F2B-93AF-47D6-9378-5E54BE0AC6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1" name="Rectangle 17">
            <a:extLst>
              <a:ext uri="{FF2B5EF4-FFF2-40B4-BE49-F238E27FC236}">
                <a16:creationId xmlns:a16="http://schemas.microsoft.com/office/drawing/2014/main" id="{2668F1A4-6DBB-4F0B-A679-6EE5483638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5">
            <a:extLst>
              <a:ext uri="{FF2B5EF4-FFF2-40B4-BE49-F238E27FC236}">
                <a16:creationId xmlns:a16="http://schemas.microsoft.com/office/drawing/2014/main" id="{B8DBF1C0-B8F1-4AAC-8704-256BA0E9D6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794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64D4C67-6A3C-49CE-BE16-45BA8CE8149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74" r="-1" b="3429"/>
          <a:stretch/>
        </p:blipFill>
        <p:spPr>
          <a:xfrm>
            <a:off x="474133" y="474133"/>
            <a:ext cx="11243734" cy="590973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C6C2AD2-5CF1-4527-A80B-12795447AB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2099733"/>
            <a:ext cx="8827245" cy="267764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>
                <a:solidFill>
                  <a:srgbClr val="FFFFFF"/>
                </a:solidFill>
              </a:rPr>
              <a:t>Thanks for Watching!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70F7E59-C971-4F55-8E3A-1E583B65F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0406856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6061F655-345C-4AD8-85BC-913D87523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43780CE-2BE5-46F6-97B2-60DF30217E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233DC0E-DE6C-4FB6-A529-51B162641A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3870477F-E451-4BC3-863F-0E2FC57288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8FBA05C-D740-40CE-9A7D-9E5A715AEA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B4A81DE1-E2BC-4A31-99EE-71350421B0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FDE8183D-5757-4D73-A338-62BDD88E4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F6ACD5FC-CAFE-48EB-B765-60EED2E0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3490917-E16D-46D2-8EA5-A819A61C39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973668"/>
            <a:ext cx="2942210" cy="1020232"/>
          </a:xfrm>
        </p:spPr>
        <p:txBody>
          <a:bodyPr>
            <a:normAutofit/>
          </a:bodyPr>
          <a:lstStyle/>
          <a:p>
            <a:r>
              <a:rPr lang="en-GB">
                <a:solidFill>
                  <a:srgbClr val="EBEBEB"/>
                </a:solidFill>
              </a:rPr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902E5F-751C-465C-B699-75C3A74DBB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5" y="2120900"/>
            <a:ext cx="3133726" cy="3898900"/>
          </a:xfrm>
        </p:spPr>
        <p:txBody>
          <a:bodyPr>
            <a:normAutofit/>
          </a:bodyPr>
          <a:lstStyle/>
          <a:p>
            <a:r>
              <a:rPr lang="en-GB">
                <a:solidFill>
                  <a:srgbClr val="FFFFFF"/>
                </a:solidFill>
              </a:rPr>
              <a:t>DeepDream: Released in July 2015 </a:t>
            </a:r>
          </a:p>
          <a:p>
            <a:r>
              <a:rPr lang="en-GB">
                <a:solidFill>
                  <a:srgbClr val="FFFFFF"/>
                </a:solidFill>
              </a:rPr>
              <a:t>Uses a convolutional neural-network </a:t>
            </a:r>
          </a:p>
          <a:p>
            <a:r>
              <a:rPr lang="en-GB">
                <a:solidFill>
                  <a:srgbClr val="FFFFFF"/>
                </a:solidFill>
              </a:rPr>
              <a:t>Creates hallucinogenic/dream-like images </a:t>
            </a:r>
          </a:p>
          <a:p>
            <a:endParaRPr lang="en-GB">
              <a:solidFill>
                <a:srgbClr val="FFFFF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367ED4-E807-4BD5-8C67-20DBBEE268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4607" y="1631381"/>
            <a:ext cx="6391533" cy="3595237"/>
          </a:xfrm>
          <a:prstGeom prst="rect">
            <a:avLst/>
          </a:prstGeom>
        </p:spPr>
      </p:pic>
      <p:sp>
        <p:nvSpPr>
          <p:cNvPr id="22" name="Rectangle 18">
            <a:extLst>
              <a:ext uri="{FF2B5EF4-FFF2-40B4-BE49-F238E27FC236}">
                <a16:creationId xmlns:a16="http://schemas.microsoft.com/office/drawing/2014/main" id="{9F33B405-D785-4738-B1C0-6A0AA5E982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8938822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F55615-9785-46DE-9805-8B012E46E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09D083-ADDC-4C80-AD7D-AD13A0F684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sz="2800" dirty="0"/>
              <a:t>Convolutional neural network isn’t transparent</a:t>
            </a:r>
          </a:p>
          <a:p>
            <a:r>
              <a:rPr lang="en-GB" sz="2800" dirty="0"/>
              <a:t>Large number of processing rounds is costly (time and resources) </a:t>
            </a:r>
          </a:p>
          <a:p>
            <a:r>
              <a:rPr lang="en-GB" sz="2800" dirty="0"/>
              <a:t>Just see if a similar output can be done without using a CNN </a:t>
            </a:r>
          </a:p>
          <a:p>
            <a:r>
              <a:rPr lang="en-GB" sz="2800" dirty="0"/>
              <a:t>IE. Through basic image transformation techniques</a:t>
            </a:r>
          </a:p>
        </p:txBody>
      </p:sp>
    </p:spTree>
    <p:extLst>
      <p:ext uri="{BB962C8B-B14F-4D97-AF65-F5344CB8AC3E}">
        <p14:creationId xmlns:p14="http://schemas.microsoft.com/office/powerpoint/2010/main" val="29238167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AA3676-967D-488D-A2DC-8C139DF01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Solution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DA560A-1761-4F23-9FD6-463C8518FA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2465650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Understand how </a:t>
            </a:r>
            <a:r>
              <a:rPr lang="en-GB" dirty="0" err="1"/>
              <a:t>DeepDream</a:t>
            </a:r>
            <a:r>
              <a:rPr lang="en-GB" dirty="0"/>
              <a:t> works</a:t>
            </a:r>
          </a:p>
          <a:p>
            <a:pPr lvl="1"/>
            <a:r>
              <a:rPr lang="en-GB" dirty="0"/>
              <a:t>Tweak neurons and see how output varies</a:t>
            </a:r>
          </a:p>
          <a:p>
            <a:pPr lvl="1"/>
            <a:r>
              <a:rPr lang="en-GB" dirty="0"/>
              <a:t>Lower-level neurons enhance more physical features (corners/edges) </a:t>
            </a:r>
          </a:p>
          <a:p>
            <a:pPr lvl="1"/>
            <a:r>
              <a:rPr lang="en-GB" dirty="0"/>
              <a:t>Higher-level neurons much more abstract</a:t>
            </a:r>
          </a:p>
          <a:p>
            <a:pPr lvl="1"/>
            <a:endParaRPr lang="en-GB" dirty="0"/>
          </a:p>
          <a:p>
            <a:r>
              <a:rPr lang="en-GB" dirty="0"/>
              <a:t>Use the system available at </a:t>
            </a:r>
            <a:r>
              <a:rPr lang="en-GB" dirty="0">
                <a:hlinkClick r:id="rId2"/>
              </a:rPr>
              <a:t>https://deepdreamgenerator.com/</a:t>
            </a:r>
            <a:endParaRPr lang="en-GB" dirty="0"/>
          </a:p>
          <a:p>
            <a:pPr lvl="1"/>
            <a:r>
              <a:rPr lang="en-GB" dirty="0"/>
              <a:t>Takes 2 images, one as a style, and one as the body.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1256C7-7A76-4A22-9B89-06D8FF1D0C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0457" y="5069150"/>
            <a:ext cx="2638240" cy="1648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25776DC-4B7C-4992-946F-8FB0F062C0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910" y="5069150"/>
            <a:ext cx="2819215" cy="15841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0F88CE2-4FA5-442A-A58E-1662052EA3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4969" y="5057974"/>
            <a:ext cx="2566987" cy="1606481"/>
          </a:xfrm>
          <a:prstGeom prst="rect">
            <a:avLst/>
          </a:prstGeom>
        </p:spPr>
      </p:pic>
      <p:sp>
        <p:nvSpPr>
          <p:cNvPr id="8" name="Plus Sign 7">
            <a:extLst>
              <a:ext uri="{FF2B5EF4-FFF2-40B4-BE49-F238E27FC236}">
                <a16:creationId xmlns:a16="http://schemas.microsoft.com/office/drawing/2014/main" id="{1DA25248-11FA-4168-BD48-A646CD5D7DC8}"/>
              </a:ext>
            </a:extLst>
          </p:cNvPr>
          <p:cNvSpPr/>
          <p:nvPr/>
        </p:nvSpPr>
        <p:spPr>
          <a:xfrm>
            <a:off x="3386091" y="5534818"/>
            <a:ext cx="914400" cy="914400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Equals 8">
            <a:extLst>
              <a:ext uri="{FF2B5EF4-FFF2-40B4-BE49-F238E27FC236}">
                <a16:creationId xmlns:a16="http://schemas.microsoft.com/office/drawing/2014/main" id="{F2FF07A7-B658-422E-A891-EC4F37E5BEC2}"/>
              </a:ext>
            </a:extLst>
          </p:cNvPr>
          <p:cNvSpPr/>
          <p:nvPr/>
        </p:nvSpPr>
        <p:spPr>
          <a:xfrm>
            <a:off x="7138663" y="5534818"/>
            <a:ext cx="914400" cy="914400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16787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B39603-9E39-4C56-9125-EC84D6525A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EDBD05-BA87-432F-A82C-027A190522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sz="2400" dirty="0"/>
              <a:t>Started by creating programs which perform individual image transformations</a:t>
            </a:r>
          </a:p>
          <a:p>
            <a:pPr lvl="1"/>
            <a:r>
              <a:rPr lang="en-GB" sz="2000" dirty="0"/>
              <a:t>Edge Detection</a:t>
            </a:r>
          </a:p>
          <a:p>
            <a:pPr lvl="1"/>
            <a:r>
              <a:rPr lang="en-GB" sz="2000" dirty="0"/>
              <a:t>Line Enhancement </a:t>
            </a:r>
          </a:p>
          <a:p>
            <a:pPr lvl="1"/>
            <a:r>
              <a:rPr lang="en-GB" sz="2000" dirty="0"/>
              <a:t>Burring and Smoothing</a:t>
            </a:r>
          </a:p>
          <a:p>
            <a:pPr lvl="1"/>
            <a:r>
              <a:rPr lang="en-GB" sz="2000" dirty="0"/>
              <a:t>Erosion and Dilation</a:t>
            </a:r>
          </a:p>
          <a:p>
            <a:pPr lvl="1"/>
            <a:endParaRPr lang="en-GB" sz="2000" dirty="0"/>
          </a:p>
          <a:p>
            <a:r>
              <a:rPr lang="en-GB" sz="2400" dirty="0"/>
              <a:t>Then use individual programs together linking the output of one as the input of another </a:t>
            </a:r>
          </a:p>
        </p:txBody>
      </p:sp>
    </p:spTree>
    <p:extLst>
      <p:ext uri="{BB962C8B-B14F-4D97-AF65-F5344CB8AC3E}">
        <p14:creationId xmlns:p14="http://schemas.microsoft.com/office/powerpoint/2010/main" val="5212478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90FC7A-64D6-4B96-B228-025308140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4B0E26-6757-4048-A03C-8520C2473A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Final program is a pipeline of transformation stages which takes in 2 images and continually processes and transforms them until a final output is produced. 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8EC9E489-01A6-42E1-969E-855F4EAC73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4981" y="3669956"/>
            <a:ext cx="2134500" cy="304249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6154D67-F5F1-4966-8D5E-FE5267D323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346" y="4046220"/>
            <a:ext cx="1794491" cy="2557849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FF59F8A-ECD9-47A2-8220-697B483149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9085" y="4564381"/>
            <a:ext cx="2704933" cy="1521525"/>
          </a:xfrm>
          <a:prstGeom prst="rect">
            <a:avLst/>
          </a:prstGeom>
        </p:spPr>
      </p:pic>
      <p:sp>
        <p:nvSpPr>
          <p:cNvPr id="26" name="Plus Sign 25">
            <a:extLst>
              <a:ext uri="{FF2B5EF4-FFF2-40B4-BE49-F238E27FC236}">
                <a16:creationId xmlns:a16="http://schemas.microsoft.com/office/drawing/2014/main" id="{20FA4FA6-8079-4A89-815E-A55436681A9E}"/>
              </a:ext>
            </a:extLst>
          </p:cNvPr>
          <p:cNvSpPr/>
          <p:nvPr/>
        </p:nvSpPr>
        <p:spPr>
          <a:xfrm>
            <a:off x="3525078" y="4940335"/>
            <a:ext cx="914400" cy="914400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Equals 26">
            <a:extLst>
              <a:ext uri="{FF2B5EF4-FFF2-40B4-BE49-F238E27FC236}">
                <a16:creationId xmlns:a16="http://schemas.microsoft.com/office/drawing/2014/main" id="{EC340584-2BE6-4631-BDDA-EF5F141CF741}"/>
              </a:ext>
            </a:extLst>
          </p:cNvPr>
          <p:cNvSpPr/>
          <p:nvPr/>
        </p:nvSpPr>
        <p:spPr>
          <a:xfrm>
            <a:off x="7277650" y="4940335"/>
            <a:ext cx="914400" cy="914400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41485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EAFCDBC4-4B1B-411C-B98F-3BEA15E378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F0CD04C-4A8C-4FE0-B8DE-2DC2ECE558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F0FBB6E0-3B9D-4C56-B391-B43BF8D59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6A1F9196-C052-4485-9213-4FA3068506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E7356A-1AF3-4280-B4DC-8B806B808F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4553" y="1143000"/>
            <a:ext cx="4446354" cy="313403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dirty="0"/>
              <a:t>More Results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3802846-CCC6-47AB-A305-F873B8400C6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2" r="-1" b="-1"/>
          <a:stretch/>
        </p:blipFill>
        <p:spPr>
          <a:xfrm>
            <a:off x="1109763" y="1113063"/>
            <a:ext cx="4984647" cy="2693409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1964852-0DE3-4C75-AA57-0FFADA221A0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52" r="22800" b="-2"/>
          <a:stretch/>
        </p:blipFill>
        <p:spPr>
          <a:xfrm>
            <a:off x="1109764" y="3972391"/>
            <a:ext cx="2409362" cy="1769429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1519299-FFA9-44D5-83E0-A4FB2F8EF84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91" r="10209" b="4"/>
          <a:stretch/>
        </p:blipFill>
        <p:spPr>
          <a:xfrm>
            <a:off x="3685048" y="3972391"/>
            <a:ext cx="2409362" cy="1769429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973526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9524D58C-6D71-48A1-9258-22EB18E71CB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72" r="6092"/>
          <a:stretch/>
        </p:blipFill>
        <p:spPr>
          <a:xfrm>
            <a:off x="477508" y="484632"/>
            <a:ext cx="4263147" cy="345425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A8522C4-795E-400F-BFA8-C82B21BAB26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42" r="15243" b="-2"/>
          <a:stretch/>
        </p:blipFill>
        <p:spPr>
          <a:xfrm>
            <a:off x="4901523" y="484631"/>
            <a:ext cx="7251995" cy="5868335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BE5390C0-EA28-456A-8C95-1CDB808E9D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4117" y="4108589"/>
            <a:ext cx="1526538" cy="2245817"/>
          </a:xfrm>
          <a:prstGeom prst="rect">
            <a:avLst/>
          </a:prstGeom>
          <a:solidFill>
            <a:srgbClr val="6B6767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8F2DE7F1-85BE-473F-8CEB-3C5CDA5F412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62" r="11712" b="1"/>
          <a:stretch/>
        </p:blipFill>
        <p:spPr>
          <a:xfrm>
            <a:off x="477509" y="4111096"/>
            <a:ext cx="4263146" cy="2241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8507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BFDC535F-AC0A-417D-96AB-6706BECACD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88726" cy="6858000"/>
          </a:xfrm>
          <a:prstGeom prst="rect">
            <a:avLst/>
          </a:prstGeom>
          <a:solidFill>
            <a:srgbClr val="5C2B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7AAAF8E-31DB-4148-8FCA-4D8233D691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5953" y="484068"/>
            <a:ext cx="6898027" cy="5889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91075A5-BF9A-4FED-9659-E63B8D190A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437" y="1474638"/>
            <a:ext cx="6253058" cy="3908161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AA274328-4774-4DF9-BA53-452565122F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61393" y="484069"/>
            <a:ext cx="4145975" cy="349989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97C9DA4-14FC-4719-B8EF-0BB7D88ED3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3059" y="1139442"/>
            <a:ext cx="3502643" cy="2189151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01C7B46D-2FEF-4FAA-915B-8B21A66BB6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61393" y="4144834"/>
            <a:ext cx="4145975" cy="221151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60FA25-B8FB-49ED-A76B-CCEC591BC4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7447" y="4446259"/>
            <a:ext cx="2573867" cy="1608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67003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182</Words>
  <Application>Microsoft Office PowerPoint</Application>
  <PresentationFormat>Widescreen</PresentationFormat>
  <Paragraphs>31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Century Gothic</vt:lpstr>
      <vt:lpstr>Wingdings 3</vt:lpstr>
      <vt:lpstr>Ion Boardroom</vt:lpstr>
      <vt:lpstr>Inceptionism without DeepDream</vt:lpstr>
      <vt:lpstr>Background</vt:lpstr>
      <vt:lpstr>Problem</vt:lpstr>
      <vt:lpstr>Solution Approach</vt:lpstr>
      <vt:lpstr>Solution</vt:lpstr>
      <vt:lpstr>Results</vt:lpstr>
      <vt:lpstr>More Results </vt:lpstr>
      <vt:lpstr>PowerPoint Presentation</vt:lpstr>
      <vt:lpstr>PowerPoint Presentation</vt:lpstr>
      <vt:lpstr>PowerPoint Presentation</vt:lpstr>
      <vt:lpstr>Thanks for Watching!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Inceptionism without DeepDream</dc:title>
  <dc:creator>Chetan Mistry</dc:creator>
  <cp:lastModifiedBy>Chetan Mistry</cp:lastModifiedBy>
  <cp:revision>5</cp:revision>
  <dcterms:created xsi:type="dcterms:W3CDTF">2018-12-02T19:20:17Z</dcterms:created>
  <dcterms:modified xsi:type="dcterms:W3CDTF">2018-12-02T20:01:11Z</dcterms:modified>
</cp:coreProperties>
</file>